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по борьбе с незаконным оборотом наркотиков на территории городского округа Самара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Прокуратура города Самары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городского округа Самара 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Управление МВД России по г. Самаре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РАЗЪЯСНЯЮТ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80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ВАЖНО!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i="1" dirty="0">
                <a:latin typeface="Times New Roman"/>
                <a:ea typeface="Calibri"/>
                <a:cs typeface="Times New Roman"/>
              </a:rPr>
              <a:t>При получении информации о фактах незаконного оборота наркотиков, в том числе о </a:t>
            </a: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наркопритоне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 и (или) точке по торговле наркотиками, необходимо обратиться по телефонам:</a:t>
            </a:r>
            <a:endParaRPr lang="ru-RU" sz="4000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Прокуратура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города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Самары:                                      Управление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МВД России по городу Самаре: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339-74-85  (в рабочее время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.: дежурная часть – 373-76-40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E-mail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prok_g.samara@63.mailop.ru</a:t>
            </a:r>
          </a:p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                           Главное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Управление МВД России по Самарской области: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дежурная часть - 278-22-22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E-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: gumvd63@mvd.ru</a:t>
            </a:r>
            <a:endParaRPr lang="ru-RU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Департамент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 вопросам общественной безопасности и противодействия коррупции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Администрации городского округа Самара: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Тел: 337-36-26 (в рабочее время) –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принимаются анонимные звонки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Отправить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сообщение или направить ссылку на интернет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– ресурс,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на котором склоняют к потреблению наркотических или психотропных веществ, рекламируют запрещённые вещества и препараты, а также предлагают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их купить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или участвовать в их распространении, любую другую информацию, связанную с незаконным оборотом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наркотиков, 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можно на электронную почту</a:t>
            </a:r>
            <a:endParaRPr lang="ru-RU" sz="3500" b="1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E-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IvanovaIAn@samadm.ru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Оставить сообщение можно на муниципальном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геопортале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Самары: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https://map.samadm.ru/samara/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7992887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92087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5232"/>
            <a:ext cx="8229600" cy="51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7"/>
            <a:ext cx="8229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144000" indent="0">
              <a:lnSpc>
                <a:spcPct val="12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3"/>
            <a:ext cx="828092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1"/>
            <a:ext cx="8208912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1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199</TotalTime>
  <Words>172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Информация по борьбе с незаконным оборотом наркотиков на территории городского округа Самара  Прокуратура города Самары Администрация городского округа Самара  Управление МВД России по г. Самаре  РАЗЪЯСНЯЮТ </vt:lpstr>
      <vt:lpstr>ЭТО ВАЖНО!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Масленникова Оксана Алексеевна</dc:creator>
  <cp:lastModifiedBy>Иванова Ирина Анатольевна</cp:lastModifiedBy>
  <cp:revision>25</cp:revision>
  <cp:lastPrinted>2022-03-17T07:01:37Z</cp:lastPrinted>
  <dcterms:created xsi:type="dcterms:W3CDTF">2022-03-03T05:25:41Z</dcterms:created>
  <dcterms:modified xsi:type="dcterms:W3CDTF">2022-03-17T07:08:43Z</dcterms:modified>
</cp:coreProperties>
</file>